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70" r:id="rId11"/>
    <p:sldId id="269" r:id="rId12"/>
    <p:sldId id="265" r:id="rId13"/>
    <p:sldId id="266" r:id="rId14"/>
    <p:sldId id="267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-12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8608-97F3-455A-8138-3DA0AA0D7C0B}" type="datetimeFigureOut">
              <a:rPr lang="en-US" smtClean="0"/>
              <a:t>6/25/15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7809-C2B0-41C9-B7B4-002F349513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86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8608-97F3-455A-8138-3DA0AA0D7C0B}" type="datetimeFigureOut">
              <a:rPr lang="en-US" smtClean="0"/>
              <a:t>6/25/15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7809-C2B0-41C9-B7B4-002F349513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18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8608-97F3-455A-8138-3DA0AA0D7C0B}" type="datetimeFigureOut">
              <a:rPr lang="en-US" smtClean="0"/>
              <a:t>6/25/15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7809-C2B0-41C9-B7B4-002F349513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79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8608-97F3-455A-8138-3DA0AA0D7C0B}" type="datetimeFigureOut">
              <a:rPr lang="en-US" smtClean="0"/>
              <a:t>6/25/15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7809-C2B0-41C9-B7B4-002F349513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39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8608-97F3-455A-8138-3DA0AA0D7C0B}" type="datetimeFigureOut">
              <a:rPr lang="en-US" smtClean="0"/>
              <a:t>6/25/15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7809-C2B0-41C9-B7B4-002F349513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4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8608-97F3-455A-8138-3DA0AA0D7C0B}" type="datetimeFigureOut">
              <a:rPr lang="en-US" smtClean="0"/>
              <a:t>6/25/15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7809-C2B0-41C9-B7B4-002F349513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60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8608-97F3-455A-8138-3DA0AA0D7C0B}" type="datetimeFigureOut">
              <a:rPr lang="en-US" smtClean="0"/>
              <a:t>6/25/15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7809-C2B0-41C9-B7B4-002F349513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49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8608-97F3-455A-8138-3DA0AA0D7C0B}" type="datetimeFigureOut">
              <a:rPr lang="en-US" smtClean="0"/>
              <a:t>6/25/15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7809-C2B0-41C9-B7B4-002F349513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18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8608-97F3-455A-8138-3DA0AA0D7C0B}" type="datetimeFigureOut">
              <a:rPr lang="en-US" smtClean="0"/>
              <a:t>6/25/15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7809-C2B0-41C9-B7B4-002F349513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16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8608-97F3-455A-8138-3DA0AA0D7C0B}" type="datetimeFigureOut">
              <a:rPr lang="en-US" smtClean="0"/>
              <a:t>6/25/15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7809-C2B0-41C9-B7B4-002F349513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9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8608-97F3-455A-8138-3DA0AA0D7C0B}" type="datetimeFigureOut">
              <a:rPr lang="en-US" smtClean="0"/>
              <a:t>6/25/15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7809-C2B0-41C9-B7B4-002F349513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E8608-97F3-455A-8138-3DA0AA0D7C0B}" type="datetimeFigureOut">
              <a:rPr lang="en-US" smtClean="0"/>
              <a:t>6/25/15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E7809-C2B0-41C9-B7B4-002F349513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58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747962"/>
            <a:ext cx="975360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33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70514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/>
              <a:t>$5.18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21653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892" y="454310"/>
            <a:ext cx="8800574" cy="592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81351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687" y="1185862"/>
            <a:ext cx="8048625" cy="4486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7081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162" y="1200150"/>
            <a:ext cx="8067675" cy="4457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0920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50" y="1195387"/>
            <a:ext cx="8039100" cy="4467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3260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2420293"/>
            <a:ext cx="5257800" cy="2381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88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28 YR OLD MALE INMATE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sz="3600" dirty="0" smtClean="0"/>
              <a:t>Irregular heartbeat and palpitations</a:t>
            </a:r>
          </a:p>
          <a:p>
            <a:pPr algn="ctr"/>
            <a:r>
              <a:rPr lang="en-US" sz="3600" dirty="0" smtClean="0"/>
              <a:t>Surgery and pacemaker</a:t>
            </a:r>
          </a:p>
          <a:p>
            <a:pPr algn="ctr"/>
            <a:r>
              <a:rPr lang="en-US" sz="3600" dirty="0" smtClean="0"/>
              <a:t>Hospital billed 	$150,742.81</a:t>
            </a:r>
          </a:p>
          <a:p>
            <a:pPr algn="ctr"/>
            <a:r>
              <a:rPr lang="en-US" sz="3600" dirty="0" smtClean="0"/>
              <a:t>County paid		$10,302.81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4014449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37 YR OLD MALE INMATE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sz="3600" dirty="0" smtClean="0"/>
              <a:t>Broken ankle at time of arrest</a:t>
            </a:r>
          </a:p>
          <a:p>
            <a:pPr algn="ctr"/>
            <a:r>
              <a:rPr lang="en-US" sz="3600" dirty="0" smtClean="0"/>
              <a:t>Surgery and pulmonary tests</a:t>
            </a:r>
          </a:p>
          <a:p>
            <a:pPr algn="ctr"/>
            <a:r>
              <a:rPr lang="en-US" sz="3600" dirty="0" smtClean="0"/>
              <a:t>Hospital billed 	$79,937.49</a:t>
            </a:r>
          </a:p>
          <a:p>
            <a:pPr algn="ctr"/>
            <a:r>
              <a:rPr lang="en-US" sz="3600" dirty="0" smtClean="0"/>
              <a:t>County paid		$6,961.56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506737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43 YR OLD MALE INMATE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sz="3600" dirty="0" smtClean="0"/>
              <a:t>Urinary tract infection</a:t>
            </a:r>
          </a:p>
          <a:p>
            <a:pPr algn="ctr"/>
            <a:r>
              <a:rPr lang="en-US" sz="3600" dirty="0" smtClean="0"/>
              <a:t>CT scans, labs and radiology</a:t>
            </a:r>
          </a:p>
          <a:p>
            <a:pPr algn="ctr"/>
            <a:r>
              <a:rPr lang="en-US" sz="3600" dirty="0" smtClean="0"/>
              <a:t>Hospital billed 	$9,615.62</a:t>
            </a:r>
          </a:p>
          <a:p>
            <a:pPr algn="ctr"/>
            <a:r>
              <a:rPr lang="en-US" sz="3600" dirty="0" smtClean="0"/>
              <a:t>County paid		$289.13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5051801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6489"/>
            <a:ext cx="10515600" cy="56215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BENEFITS OF PROFESSIONAL CLAIMS ADMINISTRATION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07583"/>
            <a:ext cx="5181600" cy="506938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EXPERIENCED CLAIMS AUDITORS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SOPHISTICATED CLAIMS SOFTWARE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MEDICAL CLAIMS ID CARDS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PRE-AUTHORIZATION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COORDINATION OF BENEFITS &amp; OTHER ELIGIBILITIES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EFFICIENT PROCESSING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07583"/>
            <a:ext cx="5181600" cy="506938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CLAIMS MGMT FOR STOP-LOSS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PRESCRIPTION ASSISTANCE PROGRAM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MEDICAL 1099 PREPARATION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AUDIT SUPPORT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BUFFER BETWEEN ELECTED OFFICIAL AND LOCAL MEDICAL PROVIDERS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699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1204912"/>
            <a:ext cx="7848600" cy="444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228906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162" y="1200150"/>
            <a:ext cx="8067675" cy="4457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9042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987" y="1190625"/>
            <a:ext cx="7820025" cy="4476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7180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554" y="405684"/>
            <a:ext cx="9182637" cy="621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40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97</Words>
  <Application>Microsoft Macintosh PowerPoint</Application>
  <PresentationFormat>Custom</PresentationFormat>
  <Paragraphs>33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28 YR OLD MALE INMATE</vt:lpstr>
      <vt:lpstr>37 YR OLD MALE INMATE</vt:lpstr>
      <vt:lpstr>43 YR OLD MALE INMATE</vt:lpstr>
      <vt:lpstr>BENEFITS OF PROFESSIONAL CLAIMS ADMINISTRATION</vt:lpstr>
      <vt:lpstr>PowerPoint Presentation</vt:lpstr>
      <vt:lpstr>PowerPoint Presentation</vt:lpstr>
      <vt:lpstr>PowerPoint Presentation</vt:lpstr>
      <vt:lpstr>PowerPoint Presentation</vt:lpstr>
      <vt:lpstr>$5.18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Pat King</cp:lastModifiedBy>
  <cp:revision>37</cp:revision>
  <dcterms:created xsi:type="dcterms:W3CDTF">2015-06-13T00:46:32Z</dcterms:created>
  <dcterms:modified xsi:type="dcterms:W3CDTF">2015-06-25T14:53:58Z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